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0CA7-BCCE-4634-ACC0-ABA5198E14F8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8B7A-9B06-494C-8E88-BC84906C8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0CA7-BCCE-4634-ACC0-ABA5198E14F8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8B7A-9B06-494C-8E88-BC84906C8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0CA7-BCCE-4634-ACC0-ABA5198E14F8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8B7A-9B06-494C-8E88-BC84906C8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0CA7-BCCE-4634-ACC0-ABA5198E14F8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8B7A-9B06-494C-8E88-BC84906C8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0CA7-BCCE-4634-ACC0-ABA5198E14F8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8B7A-9B06-494C-8E88-BC84906C8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0CA7-BCCE-4634-ACC0-ABA5198E14F8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8B7A-9B06-494C-8E88-BC84906C8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0CA7-BCCE-4634-ACC0-ABA5198E14F8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8B7A-9B06-494C-8E88-BC84906C8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0CA7-BCCE-4634-ACC0-ABA5198E14F8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8B7A-9B06-494C-8E88-BC84906C8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0CA7-BCCE-4634-ACC0-ABA5198E14F8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8B7A-9B06-494C-8E88-BC84906C8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0CA7-BCCE-4634-ACC0-ABA5198E14F8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8B7A-9B06-494C-8E88-BC84906C8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0CA7-BCCE-4634-ACC0-ABA5198E14F8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8B7A-9B06-494C-8E88-BC84906C8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60CA7-BCCE-4634-ACC0-ABA5198E14F8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B8B7A-9B06-494C-8E88-BC84906C8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मात्रा</a:t>
            </a:r>
            <a:r>
              <a:rPr lang="en-US" dirty="0" smtClean="0"/>
              <a:t> अ </a:t>
            </a:r>
            <a:r>
              <a:rPr lang="en-US" dirty="0" err="1" smtClean="0"/>
              <a:t>से</a:t>
            </a:r>
            <a:r>
              <a:rPr lang="en-US" dirty="0" smtClean="0"/>
              <a:t> अ: </a:t>
            </a:r>
            <a:r>
              <a:rPr lang="en-US" dirty="0" err="1" smtClean="0"/>
              <a:t>तक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Words with Pictures </a:t>
            </a:r>
          </a:p>
          <a:p>
            <a:r>
              <a:rPr lang="en-US" dirty="0" smtClean="0"/>
              <a:t>All </a:t>
            </a:r>
            <a:r>
              <a:rPr lang="en-US" dirty="0" err="1" smtClean="0"/>
              <a:t>Matra</a:t>
            </a:r>
            <a:r>
              <a:rPr lang="en-US" dirty="0" smtClean="0"/>
              <a:t> Words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आ </a:t>
            </a:r>
            <a:r>
              <a:rPr lang="en-US" dirty="0" err="1" smtClean="0"/>
              <a:t>मात्रा</a:t>
            </a:r>
            <a:r>
              <a:rPr lang="en-US" dirty="0" smtClean="0"/>
              <a:t> </a:t>
            </a:r>
            <a:r>
              <a:rPr lang="en-US" dirty="0" err="1" smtClean="0"/>
              <a:t>शब्द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AA </a:t>
            </a:r>
            <a:r>
              <a:rPr lang="en-US" dirty="0" err="1" smtClean="0"/>
              <a:t>Matra</a:t>
            </a:r>
            <a:r>
              <a:rPr lang="en-US" dirty="0" smtClean="0"/>
              <a:t> Words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जाल</a:t>
            </a:r>
            <a:r>
              <a:rPr lang="en-US" dirty="0" smtClean="0"/>
              <a:t>	 Net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माला</a:t>
            </a:r>
            <a:r>
              <a:rPr lang="en-US" dirty="0" smtClean="0"/>
              <a:t>	Garland</a:t>
            </a:r>
            <a:endParaRPr lang="en-US" dirty="0"/>
          </a:p>
        </p:txBody>
      </p:sp>
      <p:pic>
        <p:nvPicPr>
          <p:cNvPr id="7" name="Content Placeholder 6" descr="Buy Krisah Artificial Flowers Photo Garland (Red, 1Pc) Online at Low Prices  in India - Amazon.in"/>
          <p:cNvPicPr>
            <a:picLocks noGrp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85397" y="2174875"/>
            <a:ext cx="3161030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7" descr="Black Fishing Net, Rs 400 /piece Queen Sports Industries | ID: 9518672412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1650" y="2174875"/>
            <a:ext cx="3951288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आ </a:t>
            </a:r>
            <a:r>
              <a:rPr lang="en-US" dirty="0" err="1" smtClean="0"/>
              <a:t>मात्रा</a:t>
            </a:r>
            <a:r>
              <a:rPr lang="en-US" dirty="0" smtClean="0"/>
              <a:t> </a:t>
            </a:r>
            <a:r>
              <a:rPr lang="en-US" dirty="0" err="1" smtClean="0"/>
              <a:t>शब्द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AA </a:t>
            </a:r>
            <a:r>
              <a:rPr lang="en-US" dirty="0" err="1" smtClean="0"/>
              <a:t>Matra</a:t>
            </a:r>
            <a:r>
              <a:rPr lang="en-US" dirty="0" smtClean="0"/>
              <a:t> Words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नाव</a:t>
            </a:r>
            <a:r>
              <a:rPr lang="en-US" dirty="0" smtClean="0"/>
              <a:t>	Boat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बादल</a:t>
            </a:r>
            <a:r>
              <a:rPr lang="en-US" dirty="0" smtClean="0"/>
              <a:t>	Clouds</a:t>
            </a:r>
            <a:endParaRPr lang="en-US" dirty="0"/>
          </a:p>
        </p:txBody>
      </p:sp>
      <p:pic>
        <p:nvPicPr>
          <p:cNvPr id="7" name="Content Placeholder 6" descr="The secret life of clouds revealed in new Israeli research - ISRAEL21c"/>
          <p:cNvPicPr>
            <a:picLocks noGrp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5025" y="2209800"/>
            <a:ext cx="40417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7" descr="Yellow FRP Boats, Size/Dimension: 20ft, Rs 425000 /piece Classicraft Marine  Works | ID: 14923358033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1650" y="2174875"/>
            <a:ext cx="3951288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आ </a:t>
            </a:r>
            <a:r>
              <a:rPr lang="en-US" dirty="0" err="1" smtClean="0"/>
              <a:t>मात्रा</a:t>
            </a:r>
            <a:r>
              <a:rPr lang="en-US" dirty="0" smtClean="0"/>
              <a:t> </a:t>
            </a:r>
            <a:r>
              <a:rPr lang="en-US" dirty="0" err="1" smtClean="0"/>
              <a:t>शब्द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AA </a:t>
            </a:r>
            <a:r>
              <a:rPr lang="en-US" dirty="0" err="1" smtClean="0"/>
              <a:t>Matra</a:t>
            </a:r>
            <a:r>
              <a:rPr lang="en-US" dirty="0" smtClean="0"/>
              <a:t> Words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राजा</a:t>
            </a:r>
            <a:r>
              <a:rPr lang="en-US" dirty="0" smtClean="0"/>
              <a:t>	King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बाज</a:t>
            </a:r>
            <a:r>
              <a:rPr lang="en-US" dirty="0" smtClean="0"/>
              <a:t>	Eagle</a:t>
            </a:r>
            <a:endParaRPr lang="en-US" dirty="0"/>
          </a:p>
        </p:txBody>
      </p:sp>
      <p:pic>
        <p:nvPicPr>
          <p:cNvPr id="7" name="Content Placeholder 6" descr="Bald Eagle wingspan by Chris Greenwood"/>
          <p:cNvPicPr>
            <a:picLocks noGrp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174875"/>
            <a:ext cx="3733800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7" descr="A few Indian Kings every Indian should be proud of! — Steemit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81000" y="2362200"/>
            <a:ext cx="3733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आ </a:t>
            </a:r>
            <a:r>
              <a:rPr lang="en-US" dirty="0" err="1" smtClean="0"/>
              <a:t>मात्रा</a:t>
            </a:r>
            <a:r>
              <a:rPr lang="en-US" dirty="0" smtClean="0"/>
              <a:t> </a:t>
            </a:r>
            <a:r>
              <a:rPr lang="en-US" dirty="0" err="1" smtClean="0"/>
              <a:t>शब्द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AA </a:t>
            </a:r>
            <a:r>
              <a:rPr lang="en-US" dirty="0" err="1" smtClean="0"/>
              <a:t>Matra</a:t>
            </a:r>
            <a:r>
              <a:rPr lang="en-US" dirty="0" smtClean="0"/>
              <a:t> Words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कान</a:t>
            </a:r>
            <a:r>
              <a:rPr lang="en-US" dirty="0" smtClean="0"/>
              <a:t>	Ear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 err="1" smtClean="0"/>
              <a:t>छा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11200" dirty="0" err="1" smtClean="0"/>
              <a:t>छाता</a:t>
            </a:r>
            <a:r>
              <a:rPr lang="en-US" sz="11200" dirty="0" smtClean="0"/>
              <a:t>	Umbrella</a:t>
            </a:r>
          </a:p>
        </p:txBody>
      </p:sp>
      <p:pic>
        <p:nvPicPr>
          <p:cNvPr id="7" name="Content Placeholder 7" descr="Rainbow Umbrella Stock Illustrations – 4,779 Rainbow Umbrella Stock  Illustrations, Vectors &amp; Clipart - Dreamstime"/>
          <p:cNvPicPr>
            <a:picLocks noGrp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90268" y="2174875"/>
            <a:ext cx="3951288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7" descr="Ivy Full Ear Cuff | Full ear earrings, Ear cuff earings, Cool ear piercings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33400" y="2174875"/>
            <a:ext cx="3429000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33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मात्रा अ से अ: तक</vt:lpstr>
      <vt:lpstr>आ मात्रा शब्द AA Matra Words</vt:lpstr>
      <vt:lpstr>आ मात्रा शब्द AA Matra Words</vt:lpstr>
      <vt:lpstr>आ मात्रा शब्द AA Matra Words</vt:lpstr>
      <vt:lpstr>आ मात्रा शब्द AA Matra Words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मात्रा अ से अ: तक</dc:title>
  <dc:creator>PC</dc:creator>
  <cp:lastModifiedBy>PC</cp:lastModifiedBy>
  <cp:revision>13</cp:revision>
  <dcterms:created xsi:type="dcterms:W3CDTF">2021-06-05T14:13:32Z</dcterms:created>
  <dcterms:modified xsi:type="dcterms:W3CDTF">2023-01-17T18:21:48Z</dcterms:modified>
</cp:coreProperties>
</file>